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80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59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06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18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79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360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480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671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90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633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87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969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676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33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916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05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864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182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302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605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883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68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036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164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785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819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343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41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090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131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216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749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4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17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033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628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07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064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0568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004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169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834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775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45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3609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587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2613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6370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9277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298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58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4077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188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2031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33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5700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6762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5228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4927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1617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8258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1511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4394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7155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9450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0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1337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4988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9438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3380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7639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424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8924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4924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1980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6F96A-6331-4596-B68D-88FD7E84AA5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43B8BE-E363-4734-9DD4-DE0CBEBC1E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0481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04F9A-7478-4953-9FFA-3523A92FD3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4A8EE-9453-4C50-AA01-90F0BBE0F4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57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0504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AB722-62AA-444D-A056-075A262954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81A13-49D0-4DF6-A06F-365BA99E2D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513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7234C-ABCA-44C2-AEDD-5B7A99D731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267203-ECC9-4BA7-A5D1-D44F91C41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2551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06005-AD79-4F63-9378-080A9ACC259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AC31-F081-4D01-8989-F9D91AE8D6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2075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8E43F-F65C-4257-A07B-90A093DEA0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3F418B-94B4-411B-8C04-73EA8D8AF0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2586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387D9-D7DE-4E84-B8A7-DF1035ECB0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9524B-1A6C-463E-8124-8614BCB828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247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A46EF-0E1F-4479-ADA5-86D1F58AE1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9890E-B1B2-4231-8226-6F54A13F81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0682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66AAE-BEEC-452F-97DC-4A028DBC490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2CE54-2A3F-48F4-9D9B-81E45AAD25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4642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F074-8538-4445-A955-749C8EB109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A643B-A2B0-4B39-BC40-9306EB14BA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1893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467FE-8C6B-4C85-A90D-68A228C3C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8EEE99-FBA5-4A37-90E5-425FCB8926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80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7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49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66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14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9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15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22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60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23FB0-4301-4F38-8539-8E59981120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B160F7-E1FF-4914-8C9E-8F69F885A6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33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6"/>
            <a:ext cx="12192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615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>
            <a:extLst>
              <a:ext uri="{FF2B5EF4-FFF2-40B4-BE49-F238E27FC236}">
                <a16:creationId xmlns:a16="http://schemas.microsoft.com/office/drawing/2014/main" id="{101F6CD4-BF78-409E-9AC6-B3DE30CF268B}"/>
              </a:ext>
            </a:extLst>
          </p:cNvPr>
          <p:cNvGrpSpPr/>
          <p:nvPr/>
        </p:nvGrpSpPr>
        <p:grpSpPr>
          <a:xfrm rot="20623984">
            <a:off x="5571503" y="35221"/>
            <a:ext cx="979994" cy="870106"/>
            <a:chOff x="4193431" y="26035"/>
            <a:chExt cx="1464128" cy="1237336"/>
          </a:xfrm>
        </p:grpSpPr>
        <p:sp>
          <p:nvSpPr>
            <p:cNvPr id="5" name="等腰三角形 13">
              <a:extLst>
                <a:ext uri="{FF2B5EF4-FFF2-40B4-BE49-F238E27FC236}">
                  <a16:creationId xmlns:a16="http://schemas.microsoft.com/office/drawing/2014/main" id="{8D265FEE-A13B-4E6F-9979-EDD5E70DEFE6}"/>
                </a:ext>
              </a:extLst>
            </p:cNvPr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grpSp>
          <p:nvGrpSpPr>
            <p:cNvPr id="6" name="后翅膀">
              <a:extLst>
                <a:ext uri="{FF2B5EF4-FFF2-40B4-BE49-F238E27FC236}">
                  <a16:creationId xmlns:a16="http://schemas.microsoft.com/office/drawing/2014/main" id="{6DF51147-420F-40F8-BDCF-2C60FE23DECA}"/>
                </a:ext>
              </a:extLst>
            </p:cNvPr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>
                <a:extLst>
                  <a:ext uri="{FF2B5EF4-FFF2-40B4-BE49-F238E27FC236}">
                    <a16:creationId xmlns:a16="http://schemas.microsoft.com/office/drawing/2014/main" id="{EEAC738F-092A-4118-AA49-10C138F7E390}"/>
                  </a:ext>
                </a:extLst>
              </p:cNvPr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7" name="等腰三角形 18">
                <a:extLst>
                  <a:ext uri="{FF2B5EF4-FFF2-40B4-BE49-F238E27FC236}">
                    <a16:creationId xmlns:a16="http://schemas.microsoft.com/office/drawing/2014/main" id="{2551B5FE-1DE8-4E33-A7A9-E3DC54E77AA7}"/>
                  </a:ext>
                </a:extLst>
              </p:cNvPr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8" name="等腰三角形 15">
                <a:extLst>
                  <a:ext uri="{FF2B5EF4-FFF2-40B4-BE49-F238E27FC236}">
                    <a16:creationId xmlns:a16="http://schemas.microsoft.com/office/drawing/2014/main" id="{5B689C92-5B05-4B19-A534-0E09B42A6822}"/>
                  </a:ext>
                </a:extLst>
              </p:cNvPr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9" name="等腰三角形 15">
                <a:extLst>
                  <a:ext uri="{FF2B5EF4-FFF2-40B4-BE49-F238E27FC236}">
                    <a16:creationId xmlns:a16="http://schemas.microsoft.com/office/drawing/2014/main" id="{7963EA64-77B1-4237-96C8-FAC7EE21A74D}"/>
                  </a:ext>
                </a:extLst>
              </p:cNvPr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p:grpSp>
        <p:grpSp>
          <p:nvGrpSpPr>
            <p:cNvPr id="7" name="身体">
              <a:extLst>
                <a:ext uri="{FF2B5EF4-FFF2-40B4-BE49-F238E27FC236}">
                  <a16:creationId xmlns:a16="http://schemas.microsoft.com/office/drawing/2014/main" id="{6FDD5ABF-FADF-4404-9E69-E1EE2850ABAF}"/>
                </a:ext>
              </a:extLst>
            </p:cNvPr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>
                <a:extLst>
                  <a:ext uri="{FF2B5EF4-FFF2-40B4-BE49-F238E27FC236}">
                    <a16:creationId xmlns:a16="http://schemas.microsoft.com/office/drawing/2014/main" id="{A90F3503-5487-4069-9371-121F76A008CB}"/>
                  </a:ext>
                </a:extLst>
              </p:cNvPr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3" name="直角三角形 4">
                <a:extLst>
                  <a:ext uri="{FF2B5EF4-FFF2-40B4-BE49-F238E27FC236}">
                    <a16:creationId xmlns:a16="http://schemas.microsoft.com/office/drawing/2014/main" id="{FE08EC55-C4E9-4486-AEE5-CA8CCBED13C4}"/>
                  </a:ext>
                </a:extLst>
              </p:cNvPr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4" name="矩形 2">
                <a:extLst>
                  <a:ext uri="{FF2B5EF4-FFF2-40B4-BE49-F238E27FC236}">
                    <a16:creationId xmlns:a16="http://schemas.microsoft.com/office/drawing/2014/main" id="{72AAC6D8-676A-4264-A46C-79F601B41B09}"/>
                  </a:ext>
                </a:extLst>
              </p:cNvPr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5" name="直角三角形 3">
                <a:extLst>
                  <a:ext uri="{FF2B5EF4-FFF2-40B4-BE49-F238E27FC236}">
                    <a16:creationId xmlns:a16="http://schemas.microsoft.com/office/drawing/2014/main" id="{A7A9BCE8-1CD8-413D-8790-F642100475C6}"/>
                  </a:ext>
                </a:extLst>
              </p:cNvPr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p:grpSp>
        <p:grpSp>
          <p:nvGrpSpPr>
            <p:cNvPr id="8" name="前翅膀">
              <a:extLst>
                <a:ext uri="{FF2B5EF4-FFF2-40B4-BE49-F238E27FC236}">
                  <a16:creationId xmlns:a16="http://schemas.microsoft.com/office/drawing/2014/main" id="{1A205A84-D101-4F38-B381-7FF576722F28}"/>
                </a:ext>
              </a:extLst>
            </p:cNvPr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>
                <a:extLst>
                  <a:ext uri="{FF2B5EF4-FFF2-40B4-BE49-F238E27FC236}">
                    <a16:creationId xmlns:a16="http://schemas.microsoft.com/office/drawing/2014/main" id="{9C9E6984-9AAE-46F3-98A7-5D69D700A81F}"/>
                  </a:ext>
                </a:extLst>
              </p:cNvPr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" name="直角三角形 7">
                <a:extLst>
                  <a:ext uri="{FF2B5EF4-FFF2-40B4-BE49-F238E27FC236}">
                    <a16:creationId xmlns:a16="http://schemas.microsoft.com/office/drawing/2014/main" id="{AB79C83E-D6BE-4E96-B772-A48B3837D614}"/>
                  </a:ext>
                </a:extLst>
              </p:cNvPr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" name="直角三角形 7">
                <a:extLst>
                  <a:ext uri="{FF2B5EF4-FFF2-40B4-BE49-F238E27FC236}">
                    <a16:creationId xmlns:a16="http://schemas.microsoft.com/office/drawing/2014/main" id="{AB336956-9438-4F42-8158-F781E0A1629D}"/>
                  </a:ext>
                </a:extLst>
              </p:cNvPr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p:grpSp>
      </p:grpSp>
      <p:sp>
        <p:nvSpPr>
          <p:cNvPr id="23" name="Rounded Rectangle 45">
            <a:extLst>
              <a:ext uri="{FF2B5EF4-FFF2-40B4-BE49-F238E27FC236}">
                <a16:creationId xmlns:a16="http://schemas.microsoft.com/office/drawing/2014/main" id="{ADE582A4-178B-42FE-AF2C-9383BB08A231}"/>
              </a:ext>
            </a:extLst>
          </p:cNvPr>
          <p:cNvSpPr/>
          <p:nvPr/>
        </p:nvSpPr>
        <p:spPr>
          <a:xfrm>
            <a:off x="1587515" y="1975013"/>
            <a:ext cx="9357359" cy="24247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44">
            <a:extLst>
              <a:ext uri="{FF2B5EF4-FFF2-40B4-BE49-F238E27FC236}">
                <a16:creationId xmlns:a16="http://schemas.microsoft.com/office/drawing/2014/main" id="{FE802717-3DF9-4547-8351-978B7F1F9627}"/>
              </a:ext>
            </a:extLst>
          </p:cNvPr>
          <p:cNvSpPr txBox="1"/>
          <p:nvPr/>
        </p:nvSpPr>
        <p:spPr>
          <a:xfrm>
            <a:off x="1540220" y="1857711"/>
            <a:ext cx="9357360" cy="2308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 CHỮ NHẬT - HÌNH THOI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 </a:t>
            </a: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 HÀNH - </a:t>
            </a:r>
            <a:r>
              <a:rPr kumimoji="0" lang="en-US" sz="33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 THANG CÂN</a:t>
            </a:r>
          </a:p>
        </p:txBody>
      </p:sp>
      <p:sp>
        <p:nvSpPr>
          <p:cNvPr id="2" name="Rectangle 1"/>
          <p:cNvSpPr/>
          <p:nvPr/>
        </p:nvSpPr>
        <p:spPr>
          <a:xfrm>
            <a:off x="644434" y="19798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CÁC HÌNH PHẲNG TRONG THỰC TIỂN</a:t>
            </a:r>
          </a:p>
        </p:txBody>
      </p:sp>
    </p:spTree>
    <p:extLst>
      <p:ext uri="{BB962C8B-B14F-4D97-AF65-F5344CB8AC3E}">
        <p14:creationId xmlns:p14="http://schemas.microsoft.com/office/powerpoint/2010/main" val="39386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77FCB2D8-2971-4A7A-AED7-FA250DAAF90A}"/>
              </a:ext>
            </a:extLst>
          </p:cNvPr>
          <p:cNvSpPr txBox="1"/>
          <p:nvPr/>
        </p:nvSpPr>
        <p:spPr>
          <a:xfrm>
            <a:off x="1163982" y="1241353"/>
            <a:ext cx="91909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1/87: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các hình sau, đâu là hình chữ nhật, hình thoi, hình bình hành, hình thang cân.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16EC5F82-2159-4323-8294-48A4B4D863B4}"/>
              </a:ext>
            </a:extLst>
          </p:cNvPr>
          <p:cNvSpPr/>
          <p:nvPr/>
        </p:nvSpPr>
        <p:spPr>
          <a:xfrm>
            <a:off x="292224" y="605631"/>
            <a:ext cx="20699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5447F849-40F5-4FAC-9DB6-F7C2DD49C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3" y="2357589"/>
            <a:ext cx="2133600" cy="18764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E9064B5-93D1-4882-A875-B3563F733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921" y="2595714"/>
            <a:ext cx="1981200" cy="16383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6C5D112-2C11-4F1E-97E4-029D0688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124" y="2600476"/>
            <a:ext cx="2133600" cy="162877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92E4BDA-1F41-4429-971B-51C6A5AA8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7619" y="2724301"/>
            <a:ext cx="2514600" cy="1504950"/>
          </a:xfrm>
          <a:prstGeom prst="rect">
            <a:avLst/>
          </a:prstGeom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E1B46A04-26AE-4652-88E9-7132E19346FE}"/>
              </a:ext>
            </a:extLst>
          </p:cNvPr>
          <p:cNvSpPr txBox="1"/>
          <p:nvPr/>
        </p:nvSpPr>
        <p:spPr>
          <a:xfrm>
            <a:off x="1192011" y="4229251"/>
            <a:ext cx="165389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 thoi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D5D0ACC-13C6-48AF-853F-EFE06B57CB41}"/>
              </a:ext>
            </a:extLst>
          </p:cNvPr>
          <p:cNvSpPr txBox="1"/>
          <p:nvPr/>
        </p:nvSpPr>
        <p:spPr>
          <a:xfrm>
            <a:off x="3394213" y="4229251"/>
            <a:ext cx="251460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 thang cân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0DDBFE5E-F257-486E-BFF2-982733B21F93}"/>
              </a:ext>
            </a:extLst>
          </p:cNvPr>
          <p:cNvSpPr txBox="1"/>
          <p:nvPr/>
        </p:nvSpPr>
        <p:spPr>
          <a:xfrm>
            <a:off x="6457124" y="4229251"/>
            <a:ext cx="251460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 chữ nhật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A66E16-CA48-4C18-A7A3-6EBA026FAF38}"/>
              </a:ext>
            </a:extLst>
          </p:cNvPr>
          <p:cNvSpPr txBox="1"/>
          <p:nvPr/>
        </p:nvSpPr>
        <p:spPr>
          <a:xfrm>
            <a:off x="9097619" y="4262571"/>
            <a:ext cx="251460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 bình hành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7346" y="123328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ứng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21" y="1282670"/>
            <a:ext cx="2396331" cy="214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9" y="3908780"/>
            <a:ext cx="2751666" cy="27516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80982" y="739917"/>
            <a:ext cx="1859844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thoi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7" y="1050538"/>
            <a:ext cx="2374435" cy="237443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67354" y="3735594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7553" y="800656"/>
            <a:ext cx="2608836" cy="62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13622" r="17161" b="43251"/>
          <a:stretch/>
        </p:blipFill>
        <p:spPr>
          <a:xfrm>
            <a:off x="7051621" y="4390214"/>
            <a:ext cx="4458092" cy="2039617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05AA7D-C0B8-4815-8F8C-DEC20496E2C4}"/>
              </a:ext>
            </a:extLst>
          </p:cNvPr>
          <p:cNvSpPr txBox="1">
            <a:spLocks/>
          </p:cNvSpPr>
          <p:nvPr/>
        </p:nvSpPr>
        <p:spPr>
          <a:xfrm>
            <a:off x="7167553" y="3735594"/>
            <a:ext cx="2608836" cy="62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bình 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41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651" y="0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651" y="484340"/>
            <a:ext cx="10522908" cy="14496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tùy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ý,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mảnh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Ghép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mảnh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sp>
        <p:nvSpPr>
          <p:cNvPr id="26" name="Right Triangle 25"/>
          <p:cNvSpPr/>
          <p:nvPr/>
        </p:nvSpPr>
        <p:spPr>
          <a:xfrm>
            <a:off x="5252079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ight Triangle 26"/>
          <p:cNvSpPr/>
          <p:nvPr/>
        </p:nvSpPr>
        <p:spPr>
          <a:xfrm flipH="1">
            <a:off x="2867225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ight Triangle 27"/>
          <p:cNvSpPr/>
          <p:nvPr/>
        </p:nvSpPr>
        <p:spPr>
          <a:xfrm flipV="1">
            <a:off x="5252079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ight Triangle 28"/>
          <p:cNvSpPr/>
          <p:nvPr/>
        </p:nvSpPr>
        <p:spPr>
          <a:xfrm flipH="1" flipV="1">
            <a:off x="2867225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81" t="25075" r="23974" b="22416"/>
          <a:stretch/>
        </p:blipFill>
        <p:spPr>
          <a:xfrm>
            <a:off x="2666125" y="2201120"/>
            <a:ext cx="5258795" cy="401055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932390" y="4122036"/>
            <a:ext cx="4682821" cy="4054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52079" y="2418308"/>
            <a:ext cx="43444" cy="3576181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07188" y="3433682"/>
            <a:ext cx="2794000" cy="15454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9631" flipV="1">
            <a:off x="3782388" y="5567405"/>
            <a:ext cx="2794000" cy="15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9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41094 0.0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0404 -0.51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9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362 -0.051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5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04049 -0.0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-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3724 0.04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23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3893 0.056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19558 0.2583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9558 -0.258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4" y="623358"/>
            <a:ext cx="6519333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tờ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hành: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Toán 6 - Hình thang câ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0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8222" y="1177356"/>
            <a:ext cx="8954107" cy="50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8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4182" y="349461"/>
            <a:ext cx="11005159" cy="898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Hoạt </a:t>
            </a:r>
            <a:r>
              <a:rPr lang="en-US" b="1" dirty="0" err="1">
                <a:solidFill>
                  <a:srgbClr val="0070C0"/>
                </a:solidFill>
              </a:rPr>
              <a:t>động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nhóm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</a:rPr>
              <a:t>Hãy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tên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thang </a:t>
            </a:r>
            <a:r>
              <a:rPr lang="en-US" dirty="0" err="1">
                <a:solidFill>
                  <a:srgbClr val="0070C0"/>
                </a:solidFill>
              </a:rPr>
              <a:t>cân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chữ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nhật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trong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lục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đều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sau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108350" y="1830587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22369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ABCD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80911" y="1763435"/>
            <a:ext cx="4478438" cy="4019736"/>
            <a:chOff x="988661" y="1603449"/>
            <a:chExt cx="4478438" cy="40197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4" b="100000" l="0" r="98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6075" y="1603449"/>
              <a:ext cx="4311024" cy="3801054"/>
            </a:xfrm>
            <a:prstGeom prst="rect">
              <a:avLst/>
            </a:prstGeom>
          </p:spPr>
        </p:pic>
        <p:sp>
          <p:nvSpPr>
            <p:cNvPr id="22" name="Content Placeholder 6"/>
            <p:cNvSpPr txBox="1">
              <a:spLocks/>
            </p:cNvSpPr>
            <p:nvPr/>
          </p:nvSpPr>
          <p:spPr>
            <a:xfrm>
              <a:off x="988661" y="3271381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3" name="Content Placeholder 6"/>
            <p:cNvSpPr txBox="1">
              <a:spLocks/>
            </p:cNvSpPr>
            <p:nvPr/>
          </p:nvSpPr>
          <p:spPr>
            <a:xfrm>
              <a:off x="1942727" y="160388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4" name="Content Placeholder 6"/>
            <p:cNvSpPr txBox="1">
              <a:spLocks/>
            </p:cNvSpPr>
            <p:nvPr/>
          </p:nvSpPr>
          <p:spPr>
            <a:xfrm>
              <a:off x="3979642" y="1603884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5" name="Content Placeholder 6"/>
            <p:cNvSpPr txBox="1">
              <a:spLocks/>
            </p:cNvSpPr>
            <p:nvPr/>
          </p:nvSpPr>
          <p:spPr>
            <a:xfrm>
              <a:off x="4961499" y="3323573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26" name="Content Placeholder 6"/>
            <p:cNvSpPr txBox="1">
              <a:spLocks/>
            </p:cNvSpPr>
            <p:nvPr/>
          </p:nvSpPr>
          <p:spPr>
            <a:xfrm>
              <a:off x="3979642" y="5002060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27" name="Content Placeholder 6"/>
            <p:cNvSpPr txBox="1">
              <a:spLocks/>
            </p:cNvSpPr>
            <p:nvPr/>
          </p:nvSpPr>
          <p:spPr>
            <a:xfrm>
              <a:off x="2017883" y="5002059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28" name="Content Placeholder 6"/>
            <p:cNvSpPr txBox="1">
              <a:spLocks/>
            </p:cNvSpPr>
            <p:nvPr/>
          </p:nvSpPr>
          <p:spPr>
            <a:xfrm>
              <a:off x="2982901" y="363413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30" name="Trapezoid 29"/>
          <p:cNvSpPr/>
          <p:nvPr/>
        </p:nvSpPr>
        <p:spPr>
          <a:xfrm>
            <a:off x="1537252" y="213450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rapezoid 31"/>
          <p:cNvSpPr/>
          <p:nvPr/>
        </p:nvSpPr>
        <p:spPr>
          <a:xfrm rot="10800000">
            <a:off x="1510428" y="3650453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rapezoid 32"/>
          <p:cNvSpPr/>
          <p:nvPr/>
        </p:nvSpPr>
        <p:spPr>
          <a:xfrm rot="3637297">
            <a:off x="2184173" y="2532680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rapezoid 43"/>
          <p:cNvSpPr/>
          <p:nvPr/>
        </p:nvSpPr>
        <p:spPr>
          <a:xfrm rot="14465605">
            <a:off x="881224" y="326255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rapezoid 44"/>
          <p:cNvSpPr/>
          <p:nvPr/>
        </p:nvSpPr>
        <p:spPr>
          <a:xfrm rot="7233036">
            <a:off x="2175542" y="330877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rapezoid 45"/>
          <p:cNvSpPr/>
          <p:nvPr/>
        </p:nvSpPr>
        <p:spPr>
          <a:xfrm rot="18079124">
            <a:off x="901723" y="2516522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739586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ADEF</a:t>
            </a: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701313" y="3456828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CDEF</a:t>
            </a: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7739586" y="342238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ABCF</a:t>
            </a: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6701313" y="288707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BCDE</a:t>
            </a: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7739586" y="2904981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BEFA</a:t>
            </a:r>
          </a:p>
        </p:txBody>
      </p:sp>
      <p:sp>
        <p:nvSpPr>
          <p:cNvPr id="52" name="Content Placeholder 6"/>
          <p:cNvSpPr txBox="1">
            <a:spLocks/>
          </p:cNvSpPr>
          <p:nvPr/>
        </p:nvSpPr>
        <p:spPr>
          <a:xfrm>
            <a:off x="6166028" y="4230672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61203" y="2175404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 rot="3611485">
            <a:off x="2357291" y="2191430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 rot="17978249">
            <a:off x="2372376" y="2179931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6799025" y="482468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BCEF</a:t>
            </a: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9316116" y="48335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BDEA</a:t>
            </a: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8004019" y="48173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ACDF</a:t>
            </a:r>
          </a:p>
        </p:txBody>
      </p:sp>
    </p:spTree>
    <p:extLst>
      <p:ext uri="{BB962C8B-B14F-4D97-AF65-F5344CB8AC3E}">
        <p14:creationId xmlns:p14="http://schemas.microsoft.com/office/powerpoint/2010/main" val="225253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2" grpId="0"/>
      <p:bldP spid="30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9/86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Hướng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dẫn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3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219</Words>
  <Application>Microsoft Office PowerPoint</Application>
  <PresentationFormat>Widescreen</PresentationFormat>
  <Paragraphs>45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等线</vt:lpstr>
      <vt:lpstr>Times New Roman</vt:lpstr>
      <vt:lpstr>Chủ đề Office</vt:lpstr>
      <vt:lpstr>1_Chủ đề Office</vt:lpstr>
      <vt:lpstr>2_Chủ đề Office</vt:lpstr>
      <vt:lpstr>3_Chủ đề Office</vt:lpstr>
      <vt:lpstr>4_Chủ đề Office</vt:lpstr>
      <vt:lpstr>5_Chủ đề Office</vt:lpstr>
      <vt:lpstr>6_Chủ đề Office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2022-07-22T04:15:28Z</dcterms:created>
  <dcterms:modified xsi:type="dcterms:W3CDTF">2022-07-27T06:29:16Z</dcterms:modified>
</cp:coreProperties>
</file>